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2" r:id="rId5"/>
    <p:sldId id="263" r:id="rId6"/>
    <p:sldId id="264" r:id="rId7"/>
    <p:sldId id="265" r:id="rId8"/>
    <p:sldId id="266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B784A0-06BB-4C72-8C00-15B6480DF2B2}" type="datetimeFigureOut">
              <a:rPr lang="en-US" smtClean="0"/>
              <a:pPr/>
              <a:t>2/24/2013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9BB6533-496C-4F51-A7E9-A2CE958721C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fabulous-fourth.blogspot.com/" TargetMode="External"/><Relationship Id="rId2" Type="http://schemas.openxmlformats.org/officeDocument/2006/relationships/hyperlink" Target="http://childress-cheerful-characters.blogspot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padsinschool.blogspot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4thgradefrolics.blogspot.com/" TargetMode="External"/><Relationship Id="rId3" Type="http://schemas.openxmlformats.org/officeDocument/2006/relationships/hyperlink" Target="http://fabulous-fourth.blogspot.com/" TargetMode="External"/><Relationship Id="rId7" Type="http://schemas.openxmlformats.org/officeDocument/2006/relationships/hyperlink" Target="http://teachingmyfriends.blogspot.com/" TargetMode="External"/><Relationship Id="rId2" Type="http://schemas.openxmlformats.org/officeDocument/2006/relationships/hyperlink" Target="http://childress-cheerful-characters.blogspot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teachersbagoftricks.blogspot.com/" TargetMode="External"/><Relationship Id="rId11" Type="http://schemas.openxmlformats.org/officeDocument/2006/relationships/hyperlink" Target="http://tchr2tchr.blogspot.com/" TargetMode="External"/><Relationship Id="rId5" Type="http://schemas.openxmlformats.org/officeDocument/2006/relationships/hyperlink" Target="http://frogsandcupcakes.blogspot.com/" TargetMode="External"/><Relationship Id="rId10" Type="http://schemas.openxmlformats.org/officeDocument/2006/relationships/hyperlink" Target="http://www.clutterfreeclassroom.blogspot.com/" TargetMode="External"/><Relationship Id="rId4" Type="http://schemas.openxmlformats.org/officeDocument/2006/relationships/hyperlink" Target="http://ipadsinschool.blogspot.com/" TargetMode="External"/><Relationship Id="rId9" Type="http://schemas.openxmlformats.org/officeDocument/2006/relationships/hyperlink" Target="http://www.teachingblogcentral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851648" cy="990600"/>
          </a:xfrm>
        </p:spPr>
        <p:txBody>
          <a:bodyPr/>
          <a:lstStyle/>
          <a:p>
            <a:pPr algn="ctr"/>
            <a:r>
              <a:rPr lang="en-US" dirty="0" smtClean="0"/>
              <a:t>Blogging in Education</a:t>
            </a:r>
            <a:endParaRPr lang="en-US" dirty="0"/>
          </a:p>
        </p:txBody>
      </p:sp>
      <p:pic>
        <p:nvPicPr>
          <p:cNvPr id="4" name="Picture 3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76683">
            <a:off x="2514600" y="2667000"/>
            <a:ext cx="4220164" cy="3191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 Risks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School </a:t>
            </a:r>
            <a:r>
              <a:rPr lang="en-US" dirty="0" smtClean="0"/>
              <a:t>districts have guidelines and acceptable use policies </a:t>
            </a:r>
            <a:r>
              <a:rPr lang="en-US" dirty="0" smtClean="0"/>
              <a:t>regarding </a:t>
            </a:r>
            <a:r>
              <a:rPr lang="en-US" dirty="0" smtClean="0"/>
              <a:t>the use of school </a:t>
            </a:r>
            <a:r>
              <a:rPr lang="en-US" dirty="0" smtClean="0"/>
              <a:t>and </a:t>
            </a:r>
            <a:r>
              <a:rPr lang="en-US" dirty="0" smtClean="0"/>
              <a:t>computer networks and the Internet. </a:t>
            </a:r>
            <a:r>
              <a:rPr lang="en-US" dirty="0" smtClean="0"/>
              <a:t> There may be policies </a:t>
            </a:r>
            <a:r>
              <a:rPr lang="en-US" dirty="0" smtClean="0"/>
              <a:t>regarding the displaying of any student </a:t>
            </a:r>
            <a:r>
              <a:rPr lang="en-US" dirty="0" smtClean="0"/>
              <a:t>work or parents must sign forms approving student pictures or work being displayed on a blog. </a:t>
            </a:r>
          </a:p>
          <a:p>
            <a:r>
              <a:rPr lang="en-US" dirty="0" smtClean="0"/>
              <a:t>Blogs </a:t>
            </a:r>
            <a:r>
              <a:rPr lang="en-US" dirty="0" smtClean="0"/>
              <a:t>may be viewed publicly, as any other </a:t>
            </a:r>
            <a:r>
              <a:rPr lang="en-US" dirty="0" smtClean="0"/>
              <a:t>Website</a:t>
            </a:r>
            <a:r>
              <a:rPr lang="en-US" dirty="0" smtClean="0"/>
              <a:t>. </a:t>
            </a:r>
            <a:r>
              <a:rPr lang="en-US" dirty="0" smtClean="0"/>
              <a:t>Students </a:t>
            </a:r>
            <a:r>
              <a:rPr lang="en-US" dirty="0" smtClean="0"/>
              <a:t>must carefully consider the content </a:t>
            </a:r>
            <a:r>
              <a:rPr lang="en-US" dirty="0" smtClean="0"/>
              <a:t>that they are posting.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Educational Benefits of Blog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8001000" cy="4226720"/>
          </a:xfrm>
        </p:spPr>
        <p:txBody>
          <a:bodyPr>
            <a:normAutofit/>
          </a:bodyPr>
          <a:lstStyle/>
          <a:p>
            <a:r>
              <a:rPr lang="en-US" dirty="0" smtClean="0"/>
              <a:t>Blogging can provide </a:t>
            </a:r>
            <a:r>
              <a:rPr lang="en-US" dirty="0" smtClean="0"/>
              <a:t>teachers with an excellent tool for communicating with </a:t>
            </a:r>
            <a:r>
              <a:rPr lang="en-US" dirty="0" smtClean="0"/>
              <a:t>students. </a:t>
            </a:r>
          </a:p>
          <a:p>
            <a:r>
              <a:rPr lang="en-US" dirty="0" smtClean="0"/>
              <a:t>Blogs are highly </a:t>
            </a:r>
            <a:r>
              <a:rPr lang="en-US" dirty="0" smtClean="0"/>
              <a:t>motivating to students, especially those who otherwise might not become participants in classrooms. </a:t>
            </a:r>
          </a:p>
          <a:p>
            <a:r>
              <a:rPr lang="en-US" dirty="0" smtClean="0"/>
              <a:t>Excellent opportunities for students to read and </a:t>
            </a:r>
            <a:r>
              <a:rPr lang="en-US" dirty="0" smtClean="0"/>
              <a:t>write</a:t>
            </a:r>
            <a:endParaRPr lang="en-US" dirty="0" smtClean="0"/>
          </a:p>
          <a:p>
            <a:r>
              <a:rPr lang="en-US" dirty="0" smtClean="0"/>
              <a:t>Effective forums for collaboration and </a:t>
            </a:r>
            <a:r>
              <a:rPr lang="en-US" dirty="0" smtClean="0"/>
              <a:t>discussion</a:t>
            </a:r>
          </a:p>
          <a:p>
            <a:r>
              <a:rPr lang="en-US" dirty="0" smtClean="0"/>
              <a:t>Incorporates the use of technology which students enjoy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Educational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Teacher/ Student blogs</a:t>
            </a:r>
          </a:p>
          <a:p>
            <a:pPr lvl="1"/>
            <a:r>
              <a:rPr lang="en-US" dirty="0" smtClean="0"/>
              <a:t>Kidblog.org</a:t>
            </a:r>
          </a:p>
          <a:p>
            <a:r>
              <a:rPr lang="en-US" dirty="0" smtClean="0"/>
              <a:t>Teacher to parent blogs</a:t>
            </a:r>
          </a:p>
          <a:p>
            <a:pPr lvl="1"/>
            <a:r>
              <a:rPr lang="en-US" dirty="0" smtClean="0">
                <a:hlinkClick r:id="rId2"/>
              </a:rPr>
              <a:t>http://childress-cheerful-characters.blogspot.com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Teacher to teacher blogs</a:t>
            </a:r>
          </a:p>
          <a:p>
            <a:pPr lvl="1"/>
            <a:r>
              <a:rPr lang="en-US" dirty="0" smtClean="0">
                <a:hlinkClick r:id="rId3"/>
              </a:rPr>
              <a:t>http://fabulous-fourth.blogspot.com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School district blogs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http://ipadsinschool.blogspot.com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Teacher/ Student Blogs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Provide lessons for that day</a:t>
            </a:r>
          </a:p>
          <a:p>
            <a:r>
              <a:rPr lang="en-US" dirty="0" smtClean="0"/>
              <a:t>Additional material for student research</a:t>
            </a:r>
          </a:p>
          <a:p>
            <a:r>
              <a:rPr lang="en-US" dirty="0" smtClean="0"/>
              <a:t>List daily homework assignments</a:t>
            </a:r>
          </a:p>
          <a:p>
            <a:r>
              <a:rPr lang="en-US" dirty="0" smtClean="0"/>
              <a:t>Respond to literature and give examples from the text</a:t>
            </a:r>
          </a:p>
          <a:p>
            <a:r>
              <a:rPr lang="en-US" dirty="0" smtClean="0"/>
              <a:t>Share what they did over a extended break</a:t>
            </a:r>
          </a:p>
          <a:p>
            <a:r>
              <a:rPr lang="en-US" dirty="0" smtClean="0"/>
              <a:t>Write a book review</a:t>
            </a:r>
          </a:p>
          <a:p>
            <a:r>
              <a:rPr lang="en-US" dirty="0" smtClean="0"/>
              <a:t>Respond to a writing prompt or topic</a:t>
            </a:r>
          </a:p>
          <a:p>
            <a:r>
              <a:rPr lang="en-US" dirty="0" smtClean="0"/>
              <a:t>Discuss world news</a:t>
            </a:r>
          </a:p>
          <a:p>
            <a:r>
              <a:rPr lang="en-US" dirty="0" smtClean="0"/>
              <a:t>Explain how to answer a math equation or create their own equation for their classmates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to Parent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additional lessons for parents</a:t>
            </a:r>
          </a:p>
          <a:p>
            <a:r>
              <a:rPr lang="en-US" dirty="0" smtClean="0"/>
              <a:t>Provide lessons for parents to look at to help their child with homework</a:t>
            </a:r>
          </a:p>
          <a:p>
            <a:r>
              <a:rPr lang="en-US" dirty="0" smtClean="0"/>
              <a:t>List student homework for parents</a:t>
            </a:r>
          </a:p>
          <a:p>
            <a:r>
              <a:rPr lang="en-US" dirty="0" smtClean="0"/>
              <a:t>List school rules for volunteers, parties, etc.</a:t>
            </a:r>
          </a:p>
          <a:p>
            <a:r>
              <a:rPr lang="en-US" dirty="0" smtClean="0"/>
              <a:t>List field trips, dates, payments, etc.</a:t>
            </a:r>
          </a:p>
          <a:p>
            <a:r>
              <a:rPr lang="en-US" dirty="0" smtClean="0"/>
              <a:t>Share the what is happening in your classroom (what your students are learning)</a:t>
            </a:r>
          </a:p>
          <a:p>
            <a:r>
              <a:rPr lang="en-US" dirty="0" smtClean="0"/>
              <a:t>Parent notes from the school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Teacher to Teacher Blogs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educational ideas on how to present content in a different way</a:t>
            </a:r>
          </a:p>
          <a:p>
            <a:r>
              <a:rPr lang="en-US" dirty="0" smtClean="0"/>
              <a:t>Examples of what you are teaching in your classroom</a:t>
            </a:r>
          </a:p>
          <a:p>
            <a:r>
              <a:rPr lang="en-US" dirty="0" smtClean="0"/>
              <a:t>Free content that you are willing to share</a:t>
            </a:r>
          </a:p>
          <a:p>
            <a:r>
              <a:rPr lang="en-US" dirty="0" smtClean="0"/>
              <a:t>Favorite websites</a:t>
            </a:r>
          </a:p>
          <a:p>
            <a:r>
              <a:rPr lang="en-US" dirty="0" smtClean="0"/>
              <a:t>Favorite blogs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 District Blogs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exciting news that is going on in your district</a:t>
            </a:r>
          </a:p>
          <a:p>
            <a:r>
              <a:rPr lang="en-US" dirty="0" smtClean="0"/>
              <a:t>Focus your blog on what your district is great at</a:t>
            </a:r>
          </a:p>
          <a:p>
            <a:r>
              <a:rPr lang="en-US" dirty="0" smtClean="0"/>
              <a:t>Highlight successes at each of your schools</a:t>
            </a:r>
          </a:p>
          <a:p>
            <a:r>
              <a:rPr lang="en-US" dirty="0" smtClean="0"/>
              <a:t>Share important events to parents or the teachers that are in the district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Examples of Public Blogs in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http://childress-cheerful-characters.blogspot.com/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http://fabulous-fourth.blogspot.com/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http://ipadsinschool.blogspot.com/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http://frogsandcupcakes.blogspot.com/</a:t>
            </a:r>
            <a:endParaRPr lang="en-US" dirty="0" smtClean="0"/>
          </a:p>
          <a:p>
            <a:r>
              <a:rPr lang="en-US" dirty="0" smtClean="0">
                <a:hlinkClick r:id="rId6"/>
              </a:rPr>
              <a:t>http://ateachersbagoftricks.blogspot.com/</a:t>
            </a:r>
            <a:endParaRPr lang="en-US" dirty="0" smtClean="0"/>
          </a:p>
          <a:p>
            <a:r>
              <a:rPr lang="en-US" dirty="0" smtClean="0">
                <a:hlinkClick r:id="rId7"/>
              </a:rPr>
              <a:t>http://teachingmyfriends.blogspot.com/</a:t>
            </a:r>
            <a:endParaRPr lang="en-US" dirty="0" smtClean="0"/>
          </a:p>
          <a:p>
            <a:r>
              <a:rPr lang="en-US" dirty="0" smtClean="0">
                <a:hlinkClick r:id="rId8"/>
              </a:rPr>
              <a:t>http://4thgradefrolics.blogspot.com/</a:t>
            </a:r>
            <a:endParaRPr lang="en-US" dirty="0" smtClean="0"/>
          </a:p>
          <a:p>
            <a:r>
              <a:rPr lang="en-US" dirty="0" smtClean="0">
                <a:hlinkClick r:id="rId9"/>
              </a:rPr>
              <a:t>http://www.teachingblogcentral.com/</a:t>
            </a:r>
            <a:endParaRPr lang="en-US" dirty="0" smtClean="0"/>
          </a:p>
          <a:p>
            <a:r>
              <a:rPr lang="en-US" dirty="0" smtClean="0">
                <a:hlinkClick r:id="rId10"/>
              </a:rPr>
              <a:t>http://www.clutterfreeclassroom.blogspot.com/</a:t>
            </a:r>
            <a:endParaRPr lang="en-US" dirty="0" smtClean="0"/>
          </a:p>
          <a:p>
            <a:r>
              <a:rPr lang="en-US" dirty="0" smtClean="0">
                <a:hlinkClick r:id="rId11"/>
              </a:rPr>
              <a:t>http://tchr2tchr.blogspot.com/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2402</TotalTime>
  <Words>422</Words>
  <Application>Microsoft Office PowerPoint</Application>
  <PresentationFormat>On-screen Show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Blogging in Education</vt:lpstr>
      <vt:lpstr>Blog Risks to Consider</vt:lpstr>
      <vt:lpstr>Educational Benefits of Blog</vt:lpstr>
      <vt:lpstr>Types of Educational Blogs</vt:lpstr>
      <vt:lpstr>Teacher/ Student Blogs </vt:lpstr>
      <vt:lpstr>Teacher to Parent Blogs</vt:lpstr>
      <vt:lpstr>Teacher to Teacher Blogs</vt:lpstr>
      <vt:lpstr>School District Blogs </vt:lpstr>
      <vt:lpstr>Examples of Public Blogs in Education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Blogging in Education</dc:title>
  <dc:creator>User</dc:creator>
  <cp:lastModifiedBy>User</cp:lastModifiedBy>
  <cp:revision>27</cp:revision>
  <dcterms:created xsi:type="dcterms:W3CDTF">2013-02-07T19:06:06Z</dcterms:created>
  <dcterms:modified xsi:type="dcterms:W3CDTF">2013-02-25T16:26:34Z</dcterms:modified>
</cp:coreProperties>
</file>